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3cf132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3cf132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3cf13258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3cf13258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3cf13258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3cf13258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3cf13258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3cf13258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3cf13258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3cf13258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d1dd09f0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d1dd09f0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d1dd09f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d1dd09f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d1dd09f0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d1dd09f0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d1dd09f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d1dd09f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d1dd09f0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d1dd09f0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d1dd09f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d1dd09f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d1dd09f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d1dd09f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d1dd09f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d1dd09f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d1dd09f0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d1dd09f0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d1dd09f0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d1dd09f0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d1dd09f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d1dd09f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d1dd09f0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d1dd09f0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d1dd09f0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d1dd09f0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d1dd09f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d1dd09f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d1dd09f0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d1dd09f0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d1dd09f0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d1dd09f0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d1dd09f0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d1dd09f0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3cf13258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3cf13258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d1dd09f0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d1dd09f0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3cf13258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3cf13258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3cf13258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3cf13258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d1dd09f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d1dd09f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3cf13258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3cf13258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cf1325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3cf1325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cf13258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3cf13258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arrybattle.me/p/game_show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51510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and Techniques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472127" y="30994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Larry Battle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06" y="0"/>
            <a:ext cx="32146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258925" y="4835700"/>
            <a:ext cx="42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Source: </a:t>
            </a:r>
            <a:r>
              <a:rPr lang="en" sz="800"/>
              <a:t>https://ideogram.ai/g/TpLWpCa0RxedDe8qx_doAg/3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000" y="215375"/>
            <a:ext cx="6267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25" y="547825"/>
            <a:ext cx="6874299" cy="45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125" y="880100"/>
            <a:ext cx="3806200" cy="38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2773275" y="860750"/>
            <a:ext cx="40599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https://www.larrybattle.me/p/game_show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1" y="1907825"/>
            <a:ext cx="5379824" cy="24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350" y="1936238"/>
            <a:ext cx="29146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695325"/>
            <a:ext cx="5612124" cy="39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2285"/>
            <a:ext cx="9144001" cy="446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26" y="879100"/>
            <a:ext cx="4443550" cy="37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12" y="460575"/>
            <a:ext cx="5022374" cy="442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76" y="529175"/>
            <a:ext cx="4865526" cy="43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2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 Techniques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379" y="2078873"/>
            <a:ext cx="6334696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for 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Reduction: Input &gt;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Expansion: Input &lt;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Translation: Input ~ Output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390525"/>
            <a:ext cx="5317900" cy="36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&lt;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50" y="851525"/>
            <a:ext cx="7040199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661025"/>
            <a:ext cx="7105350" cy="414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600" y="304800"/>
            <a:ext cx="4407553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&gt;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638175"/>
            <a:ext cx="6126476" cy="406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593413"/>
            <a:ext cx="6897374" cy="40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650" y="308600"/>
            <a:ext cx="5349350" cy="4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813" y="304800"/>
            <a:ext cx="4755975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~=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50" y="895425"/>
            <a:ext cx="6355276" cy="27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125" y="822975"/>
            <a:ext cx="7361249" cy="31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338550"/>
            <a:ext cx="80200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50" y="528150"/>
            <a:ext cx="6972150" cy="4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26" y="879100"/>
            <a:ext cx="4443550" cy="378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975" y="877188"/>
            <a:ext cx="6129649" cy="38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475" y="152400"/>
            <a:ext cx="62376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